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-606" y="-6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- 2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9965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</a:t>
            </a: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of Front End </a:t>
            </a:r>
            <a:endParaRPr sz="1600" b="1" i="0" u="none" strike="noStrike" cap="none" dirty="0" smtClean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 smtClean="0">
                <a:ea typeface="EB Garamond Medium" charset="0"/>
                <a:cs typeface="EB Garamond Medium" charset="0"/>
              </a:rPr>
              <a:t>Create Front end using HTML, CSS, Bootstrap</a:t>
            </a:r>
            <a:endParaRPr lang="en-US" dirty="0" smtClean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 smtClean="0"/>
              <a:t>upload </a:t>
            </a:r>
            <a:r>
              <a:rPr lang="en-US" dirty="0"/>
              <a:t>this task in </a:t>
            </a:r>
            <a:r>
              <a:rPr lang="en-US" dirty="0" err="1"/>
              <a:t>GitHub</a:t>
            </a:r>
            <a:r>
              <a:rPr lang="en-US" dirty="0"/>
              <a:t> and add repository link</a:t>
            </a:r>
            <a:endParaRPr lang="en-US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html pages and  Bootstrap 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page is created using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bootsrap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https://github.com/Vignesh5977/Task2_FrontEnd</a:t>
            </a:r>
            <a:endParaRPr lang="en-IN"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205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Public Sans</vt:lpstr>
      <vt:lpstr>EB Garamond</vt:lpstr>
      <vt:lpstr>Times New Roman</vt:lpstr>
      <vt:lpstr>EB Garamond Medium</vt:lpstr>
      <vt:lpstr>Noto Sans Symbols</vt:lpstr>
      <vt:lpstr>EB Garamond SemiBold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14</cp:revision>
  <dcterms:created xsi:type="dcterms:W3CDTF">2020-08-13T11:21:46Z</dcterms:created>
  <dcterms:modified xsi:type="dcterms:W3CDTF">2023-11-01T04:24:39Z</dcterms:modified>
</cp:coreProperties>
</file>